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724" r:id="rId2"/>
  </p:sldMasterIdLst>
  <p:sldIdLst>
    <p:sldId id="256" r:id="rId3"/>
    <p:sldId id="259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662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231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43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47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14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01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388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011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429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80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3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791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72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988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188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52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424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7076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717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926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189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5525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4944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5464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461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3013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6955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9325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73341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9564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6868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7436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6325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0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72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8D2E6-C03B-472B-9602-FE20A3CB837D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6B074CB-CBE7-4681-8513-1D40715DAD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4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19200"/>
            <a:ext cx="12020549" cy="68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49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9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466337"/>
              </p:ext>
            </p:extLst>
          </p:nvPr>
        </p:nvGraphicFramePr>
        <p:xfrm>
          <a:off x="914400" y="571497"/>
          <a:ext cx="10325100" cy="5730240"/>
        </p:xfrm>
        <a:graphic>
          <a:graphicData uri="http://schemas.openxmlformats.org/drawingml/2006/table">
            <a:tbl>
              <a:tblPr bandRow="1">
                <a:tableStyleId>{18603FDC-E32A-4AB5-989C-0864C3EAD2B8}</a:tableStyleId>
              </a:tblPr>
              <a:tblGrid>
                <a:gridCol w="3441700"/>
                <a:gridCol w="3441700"/>
                <a:gridCol w="3441700"/>
              </a:tblGrid>
              <a:tr h="1357313"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2" action="ppaction://hlinksldjump"/>
                        </a:rPr>
                        <a:t>1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3" action="ppaction://hlinksldjump"/>
                        </a:rPr>
                        <a:t>2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4" action="ppaction://hlinksldjump"/>
                        </a:rPr>
                        <a:t>3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57313"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5" action="ppaction://hlinksldjump"/>
                        </a:rPr>
                        <a:t>4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6" action="ppaction://hlinksldjump"/>
                        </a:rPr>
                        <a:t>5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7" action="ppaction://hlinksldjump"/>
                        </a:rPr>
                        <a:t>6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57313"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8" action="ppaction://hlinksldjump"/>
                        </a:rPr>
                        <a:t>7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9" action="ppaction://hlinksldjump"/>
                        </a:rPr>
                        <a:t>8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10" action="ppaction://hlinksldjump"/>
                        </a:rPr>
                        <a:t>9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57313"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11" action="ppaction://hlinksldjump"/>
                        </a:rPr>
                        <a:t>10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12" action="ppaction://hlinksldjump"/>
                        </a:rPr>
                        <a:t>11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8800" dirty="0" smtClean="0">
                          <a:solidFill>
                            <a:schemeClr val="tx1"/>
                          </a:solidFill>
                          <a:hlinkClick r:id="rId13" action="ppaction://hlinksldjump"/>
                        </a:rPr>
                        <a:t> 12</a:t>
                      </a:r>
                      <a:endParaRPr lang="ru-RU" sz="8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75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3500" y="2967334"/>
            <a:ext cx="9753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err="1">
                <a:solidFill>
                  <a:srgbClr val="000000"/>
                </a:solidFill>
                <a:latin typeface="Times New Roman,serif"/>
              </a:rPr>
              <a:t>Бұл</a:t>
            </a:r>
            <a:r>
              <a:rPr lang="ru-RU" sz="4400" b="1" dirty="0">
                <a:solidFill>
                  <a:srgbClr val="000000"/>
                </a:solidFill>
                <a:latin typeface="Times New Roman,serif"/>
              </a:rPr>
              <a:t> </a:t>
            </a:r>
            <a:r>
              <a:rPr lang="ru-RU" sz="4400" b="1" dirty="0" err="1">
                <a:solidFill>
                  <a:srgbClr val="000000"/>
                </a:solidFill>
                <a:latin typeface="Times New Roman,serif"/>
              </a:rPr>
              <a:t>фигураның</a:t>
            </a:r>
            <a:r>
              <a:rPr lang="ru-RU" sz="4400" b="1" dirty="0">
                <a:solidFill>
                  <a:srgbClr val="000000"/>
                </a:solidFill>
                <a:latin typeface="Times New Roman,serif"/>
              </a:rPr>
              <a:t> </a:t>
            </a:r>
            <a:r>
              <a:rPr lang="ru-RU" sz="4400" b="1" dirty="0" err="1">
                <a:solidFill>
                  <a:srgbClr val="000000"/>
                </a:solidFill>
                <a:latin typeface="Times New Roman,serif"/>
              </a:rPr>
              <a:t>аты</a:t>
            </a:r>
            <a:r>
              <a:rPr lang="ru-RU" sz="4400" b="1" dirty="0">
                <a:solidFill>
                  <a:srgbClr val="000000"/>
                </a:solidFill>
                <a:latin typeface="Times New Roman,serif"/>
              </a:rPr>
              <a:t> грек </a:t>
            </a:r>
            <a:r>
              <a:rPr lang="ru-RU" sz="4400" b="1" dirty="0" err="1">
                <a:solidFill>
                  <a:srgbClr val="000000"/>
                </a:solidFill>
                <a:latin typeface="Times New Roman,serif"/>
              </a:rPr>
              <a:t>тілінен</a:t>
            </a:r>
            <a:r>
              <a:rPr lang="ru-RU" sz="4400" b="1" dirty="0">
                <a:solidFill>
                  <a:srgbClr val="000000"/>
                </a:solidFill>
                <a:latin typeface="Times New Roman,serif"/>
              </a:rPr>
              <a:t> </a:t>
            </a:r>
            <a:r>
              <a:rPr lang="ru-RU" sz="4400" b="1" dirty="0" err="1">
                <a:solidFill>
                  <a:srgbClr val="000000"/>
                </a:solidFill>
                <a:latin typeface="Times New Roman,serif"/>
              </a:rPr>
              <a:t>аударғанда</a:t>
            </a:r>
            <a:r>
              <a:rPr lang="ru-RU" sz="4400" b="1" dirty="0">
                <a:solidFill>
                  <a:srgbClr val="000000"/>
                </a:solidFill>
                <a:latin typeface="Times New Roman,serif"/>
              </a:rPr>
              <a:t> "</a:t>
            </a:r>
            <a:r>
              <a:rPr lang="ru-RU" sz="4400" b="1" dirty="0" err="1">
                <a:solidFill>
                  <a:srgbClr val="000000"/>
                </a:solidFill>
                <a:latin typeface="Times New Roman,serif"/>
              </a:rPr>
              <a:t>тартылған</a:t>
            </a:r>
            <a:r>
              <a:rPr lang="ru-RU" sz="4400" b="1" dirty="0">
                <a:solidFill>
                  <a:srgbClr val="000000"/>
                </a:solidFill>
                <a:latin typeface="Times New Roman,serif"/>
              </a:rPr>
              <a:t> </a:t>
            </a:r>
            <a:r>
              <a:rPr lang="ru-RU" sz="4400" b="1" dirty="0" err="1">
                <a:solidFill>
                  <a:srgbClr val="000000"/>
                </a:solidFill>
                <a:latin typeface="Times New Roman,serif"/>
              </a:rPr>
              <a:t>садақтың</a:t>
            </a:r>
            <a:r>
              <a:rPr lang="ru-RU" sz="4400" b="1" dirty="0">
                <a:solidFill>
                  <a:srgbClr val="000000"/>
                </a:solidFill>
                <a:latin typeface="Times New Roman,serif"/>
              </a:rPr>
              <a:t> </a:t>
            </a:r>
            <a:r>
              <a:rPr lang="ru-RU" sz="4400" b="1" dirty="0" err="1">
                <a:solidFill>
                  <a:srgbClr val="000000"/>
                </a:solidFill>
                <a:latin typeface="Times New Roman,serif"/>
              </a:rPr>
              <a:t>жібі</a:t>
            </a:r>
            <a:r>
              <a:rPr lang="ru-RU" sz="4400" b="1" dirty="0">
                <a:solidFill>
                  <a:srgbClr val="000000"/>
                </a:solidFill>
                <a:latin typeface="Times New Roman,serif"/>
              </a:rPr>
              <a:t>" </a:t>
            </a:r>
            <a:r>
              <a:rPr lang="ru-RU" sz="4400" b="1" dirty="0" err="1">
                <a:solidFill>
                  <a:srgbClr val="000000"/>
                </a:solidFill>
                <a:latin typeface="Times New Roman,serif"/>
              </a:rPr>
              <a:t>дегенді</a:t>
            </a:r>
            <a:r>
              <a:rPr lang="ru-RU" sz="4400" b="1" dirty="0">
                <a:solidFill>
                  <a:srgbClr val="000000"/>
                </a:solidFill>
                <a:latin typeface="Times New Roman,serif"/>
              </a:rPr>
              <a:t> </a:t>
            </a:r>
            <a:r>
              <a:rPr lang="ru-RU" sz="4400" b="1" dirty="0" err="1">
                <a:solidFill>
                  <a:srgbClr val="000000"/>
                </a:solidFill>
                <a:latin typeface="Times New Roman,serif"/>
              </a:rPr>
              <a:t>білдіреді</a:t>
            </a:r>
            <a:r>
              <a:rPr lang="ru-RU" sz="4400" b="1" dirty="0">
                <a:solidFill>
                  <a:srgbClr val="000000"/>
                </a:solidFill>
                <a:latin typeface="Times New Roman,serif"/>
              </a:rPr>
              <a:t>. </a:t>
            </a:r>
            <a:r>
              <a:rPr lang="ru-RU" sz="4400" b="1" dirty="0" err="1">
                <a:solidFill>
                  <a:srgbClr val="000000"/>
                </a:solidFill>
                <a:latin typeface="Times New Roman,serif"/>
              </a:rPr>
              <a:t>Бұл</a:t>
            </a:r>
            <a:r>
              <a:rPr lang="ru-RU" sz="4400" b="1" dirty="0">
                <a:solidFill>
                  <a:srgbClr val="000000"/>
                </a:solidFill>
                <a:latin typeface="Times New Roman,serif"/>
              </a:rPr>
              <a:t> не?</a:t>
            </a:r>
            <a:endParaRPr lang="ru-RU" sz="4400" dirty="0"/>
          </a:p>
        </p:txBody>
      </p:sp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1806690" y="948035"/>
            <a:ext cx="88072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/>
                <a:solidFill>
                  <a:schemeClr val="accent3"/>
                </a:solidFill>
                <a:effectLst/>
              </a:rPr>
              <a:t>Математика-физика </a:t>
            </a:r>
            <a:r>
              <a:rPr lang="ru-RU" sz="3600" b="1" cap="none" spc="0" dirty="0" err="1" smtClean="0">
                <a:ln/>
                <a:solidFill>
                  <a:schemeClr val="accent3"/>
                </a:solidFill>
                <a:effectLst/>
              </a:rPr>
              <a:t>пәндерінің</a:t>
            </a:r>
            <a:r>
              <a:rPr lang="ru-RU" sz="36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3600" b="1" cap="none" spc="0" dirty="0" err="1" smtClean="0">
                <a:ln/>
                <a:solidFill>
                  <a:schemeClr val="accent3"/>
                </a:solidFill>
                <a:effectLst/>
              </a:rPr>
              <a:t>мұғалімі</a:t>
            </a:r>
            <a:r>
              <a:rPr lang="ru-RU" sz="36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</a:p>
          <a:p>
            <a:pPr algn="ctr"/>
            <a:r>
              <a:rPr lang="ru-RU" sz="3600" b="1" cap="none" spc="0" dirty="0" err="1" smtClean="0">
                <a:ln/>
                <a:solidFill>
                  <a:schemeClr val="accent3"/>
                </a:solidFill>
                <a:effectLst/>
              </a:rPr>
              <a:t>Амиргазина</a:t>
            </a:r>
            <a:r>
              <a:rPr lang="ru-RU" sz="3600" b="1" cap="none" spc="0" dirty="0" smtClean="0">
                <a:ln/>
                <a:solidFill>
                  <a:schemeClr val="accent3"/>
                </a:solidFill>
                <a:effectLst/>
              </a:rPr>
              <a:t> Т.М</a:t>
            </a:r>
            <a:endParaRPr lang="ru-RU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6757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3450" y="2300584"/>
            <a:ext cx="107823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болғанына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сенбейд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Кант,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осыдан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басталатынын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мде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қателесуі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Канттың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айтқанын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тап?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2444685" y="1195685"/>
            <a:ext cx="75312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err="1" smtClean="0">
                <a:ln/>
                <a:solidFill>
                  <a:schemeClr val="accent3"/>
                </a:solidFill>
                <a:effectLst/>
              </a:rPr>
              <a:t>Мектеп</a:t>
            </a:r>
            <a:r>
              <a:rPr lang="ru-RU" sz="36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3600" b="1" cap="none" spc="0" dirty="0" err="1" smtClean="0">
                <a:ln/>
                <a:solidFill>
                  <a:schemeClr val="accent3"/>
                </a:solidFill>
                <a:effectLst/>
              </a:rPr>
              <a:t>психологі</a:t>
            </a:r>
            <a:r>
              <a:rPr lang="ru-RU" sz="36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3600" b="1" cap="none" spc="0" dirty="0" err="1" smtClean="0">
                <a:ln/>
                <a:solidFill>
                  <a:schemeClr val="accent3"/>
                </a:solidFill>
                <a:effectLst/>
              </a:rPr>
              <a:t>Курмантаева</a:t>
            </a:r>
            <a:r>
              <a:rPr lang="ru-RU" sz="3600" b="1" cap="none" spc="0" dirty="0" smtClean="0">
                <a:ln/>
                <a:solidFill>
                  <a:schemeClr val="accent3"/>
                </a:solidFill>
                <a:effectLst/>
              </a:rPr>
              <a:t> А.Е</a:t>
            </a:r>
            <a:endParaRPr lang="ru-RU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1507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8650" y="2129134"/>
            <a:ext cx="1179195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халқына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мынандай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қойылды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затты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көрес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з,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затсыз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сүре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алмайсыз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 </a:t>
            </a:r>
            <a:b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1-орында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ұялы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телефон, 3-орында телевизор. 2-орында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тәулігіне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2-орын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4790079" y="948035"/>
            <a:ext cx="28023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3600" b="1" cap="none" spc="0" dirty="0" smtClean="0">
                <a:ln/>
                <a:solidFill>
                  <a:schemeClr val="accent3"/>
                </a:solidFill>
                <a:effectLst/>
              </a:rPr>
              <a:t>Бейне сұрақ</a:t>
            </a:r>
            <a:endParaRPr lang="ru-RU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6999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6750" y="2224384"/>
            <a:ext cx="1179195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Тауық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жұмыртқа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қауырсын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жапондықтар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тауықты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тарихтағы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жаңалықтарды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ашуға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көмектесті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санайды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жаңалықты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ашуға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көмектесті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551750" y="1062335"/>
            <a:ext cx="1127905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Тарих пәнінің мұғалімі Кеулімжай М.Қ </a:t>
            </a:r>
            <a:endParaRPr lang="ru-RU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7682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1050" y="2529184"/>
            <a:ext cx="1179195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дәріханаларда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бөтелкелеп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сатылды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1922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Берлинде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тарату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насосы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істейтін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ашылды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не? </a:t>
            </a:r>
          </a:p>
        </p:txBody>
      </p:sp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1077544" y="1062335"/>
            <a:ext cx="1022748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Химия пәнінің мұғалімі Рашева Г.Н</a:t>
            </a:r>
            <a:endParaRPr lang="ru-RU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5383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50831" y="1062335"/>
            <a:ext cx="1139821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Бастауыш сынып мұғалімі </a:t>
            </a:r>
          </a:p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Бейсембаев Қ.М</a:t>
            </a:r>
            <a:endParaRPr lang="ru-RU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5350" y="2752636"/>
            <a:ext cx="105537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тырнағы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13 - 20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сүреді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айналасын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түспен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реңде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көреді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ультрадыбыстарды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естиді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дауыссыз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дыбыстарды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в, г, м, к, о, ф, к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17064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50831" y="1062335"/>
            <a:ext cx="1139821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Бастауыш сынып мұғалімі Мықтыбекова З.Қ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5350" y="2752636"/>
            <a:ext cx="105537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. </a:t>
            </a:r>
            <a:r>
              <a:rPr lang="ru-RU" sz="3600" dirty="0" err="1"/>
              <a:t>Бұл</a:t>
            </a:r>
            <a:r>
              <a:rPr lang="ru-RU" sz="3600" dirty="0"/>
              <a:t> </a:t>
            </a:r>
            <a:r>
              <a:rPr lang="ru-RU" sz="3600" dirty="0" err="1"/>
              <a:t>азық</a:t>
            </a:r>
            <a:r>
              <a:rPr lang="ru-RU" sz="3600" dirty="0"/>
              <a:t> – </a:t>
            </a:r>
            <a:r>
              <a:rPr lang="ru-RU" sz="3600" dirty="0" err="1"/>
              <a:t>түлік</a:t>
            </a:r>
            <a:r>
              <a:rPr lang="ru-RU" sz="3600" dirty="0"/>
              <a:t> </a:t>
            </a:r>
            <a:r>
              <a:rPr lang="ru-RU" sz="3600" dirty="0" err="1"/>
              <a:t>түрі</a:t>
            </a:r>
            <a:r>
              <a:rPr lang="ru-RU" sz="3600" dirty="0"/>
              <a:t> </a:t>
            </a:r>
            <a:r>
              <a:rPr lang="ru-RU" sz="3600" dirty="0" err="1"/>
              <a:t>Батыс</a:t>
            </a:r>
            <a:r>
              <a:rPr lang="ru-RU" sz="3600" dirty="0"/>
              <a:t> </a:t>
            </a:r>
            <a:r>
              <a:rPr lang="ru-RU" sz="3600" dirty="0" err="1"/>
              <a:t>Еуропада</a:t>
            </a:r>
            <a:r>
              <a:rPr lang="ru-RU" sz="3600" dirty="0"/>
              <a:t> </a:t>
            </a:r>
            <a:r>
              <a:rPr lang="ru-RU" sz="3600" dirty="0" err="1"/>
              <a:t>алғаш</a:t>
            </a:r>
            <a:r>
              <a:rPr lang="ru-RU" sz="3600" dirty="0"/>
              <a:t> </a:t>
            </a:r>
            <a:r>
              <a:rPr lang="ru-RU" sz="3600" dirty="0" err="1"/>
              <a:t>рет</a:t>
            </a:r>
            <a:r>
              <a:rPr lang="ru-RU" sz="3600" dirty="0"/>
              <a:t> </a:t>
            </a:r>
            <a:r>
              <a:rPr lang="ru-RU" sz="3600" dirty="0" err="1"/>
              <a:t>танымал</a:t>
            </a:r>
            <a:r>
              <a:rPr lang="ru-RU" sz="3600" dirty="0"/>
              <a:t> </a:t>
            </a:r>
            <a:r>
              <a:rPr lang="ru-RU" sz="3600" dirty="0" err="1"/>
              <a:t>әйелдерге</a:t>
            </a:r>
            <a:r>
              <a:rPr lang="ru-RU" sz="3600" dirty="0"/>
              <a:t> </a:t>
            </a:r>
            <a:r>
              <a:rPr lang="ru-RU" sz="3600" dirty="0" err="1"/>
              <a:t>арналған</a:t>
            </a:r>
            <a:r>
              <a:rPr lang="ru-RU" sz="3600" dirty="0"/>
              <a:t> </a:t>
            </a:r>
            <a:r>
              <a:rPr lang="ru-RU" sz="3600" dirty="0" err="1"/>
              <a:t>ерін</a:t>
            </a:r>
            <a:r>
              <a:rPr lang="ru-RU" sz="3600" dirty="0"/>
              <a:t> </a:t>
            </a:r>
            <a:r>
              <a:rPr lang="ru-RU" sz="3600" dirty="0" err="1"/>
              <a:t>бояитын</a:t>
            </a:r>
            <a:r>
              <a:rPr lang="ru-RU" sz="3600" dirty="0"/>
              <a:t> </a:t>
            </a:r>
            <a:r>
              <a:rPr lang="ru-RU" sz="3600" dirty="0" err="1"/>
              <a:t>далап</a:t>
            </a:r>
            <a:r>
              <a:rPr lang="ru-RU" sz="3600" dirty="0"/>
              <a:t> </a:t>
            </a:r>
            <a:r>
              <a:rPr lang="ru-RU" sz="3600" dirty="0" err="1"/>
              <a:t>ретінде</a:t>
            </a:r>
            <a:r>
              <a:rPr lang="ru-RU" sz="3600" dirty="0"/>
              <a:t> 200 </a:t>
            </a:r>
            <a:r>
              <a:rPr lang="ru-RU" sz="3600" dirty="0" err="1"/>
              <a:t>жылға</a:t>
            </a:r>
            <a:r>
              <a:rPr lang="ru-RU" sz="3600" dirty="0"/>
              <a:t> </a:t>
            </a:r>
            <a:r>
              <a:rPr lang="ru-RU" sz="3600" dirty="0" err="1"/>
              <a:t>жуық</a:t>
            </a:r>
            <a:r>
              <a:rPr lang="ru-RU" sz="3600" dirty="0"/>
              <a:t> </a:t>
            </a:r>
            <a:r>
              <a:rPr lang="ru-RU" sz="3600" dirty="0" err="1"/>
              <a:t>қолданылды</a:t>
            </a:r>
            <a:r>
              <a:rPr lang="ru-RU" sz="3600" dirty="0"/>
              <a:t>. </a:t>
            </a:r>
            <a:r>
              <a:rPr lang="en-US" sz="3600" dirty="0"/>
              <a:t>XV </a:t>
            </a:r>
            <a:r>
              <a:rPr lang="ru-RU" sz="3600" dirty="0" err="1"/>
              <a:t>ғасырда</a:t>
            </a:r>
            <a:r>
              <a:rPr lang="ru-RU" sz="3600" dirty="0"/>
              <a:t> </a:t>
            </a:r>
            <a:r>
              <a:rPr lang="ru-RU" sz="3600" dirty="0" err="1"/>
              <a:t>жарық</a:t>
            </a:r>
            <a:r>
              <a:rPr lang="ru-RU" sz="3600" dirty="0"/>
              <a:t> </a:t>
            </a:r>
            <a:r>
              <a:rPr lang="ru-RU" sz="3600" dirty="0" err="1"/>
              <a:t>шамдары</a:t>
            </a:r>
            <a:r>
              <a:rPr lang="ru-RU" sz="3600" dirty="0"/>
              <a:t> </a:t>
            </a:r>
            <a:r>
              <a:rPr lang="ru-RU" sz="3600" dirty="0" err="1"/>
              <a:t>үшін</a:t>
            </a:r>
            <a:r>
              <a:rPr lang="ru-RU" sz="3600" dirty="0"/>
              <a:t> </a:t>
            </a:r>
            <a:r>
              <a:rPr lang="ru-RU" sz="3600" dirty="0" err="1"/>
              <a:t>пайдаланылды</a:t>
            </a:r>
            <a:r>
              <a:rPr lang="ru-RU" sz="3600" dirty="0"/>
              <a:t>. </a:t>
            </a:r>
            <a:r>
              <a:rPr lang="ru-RU" sz="3600" dirty="0" err="1"/>
              <a:t>Соңғы</a:t>
            </a:r>
            <a:r>
              <a:rPr lang="ru-RU" sz="3600" dirty="0"/>
              <a:t> 1500 </a:t>
            </a:r>
            <a:r>
              <a:rPr lang="ru-RU" sz="3600" dirty="0" err="1"/>
              <a:t>жылда</a:t>
            </a:r>
            <a:r>
              <a:rPr lang="ru-RU" sz="3600" dirty="0"/>
              <a:t> </a:t>
            </a:r>
            <a:r>
              <a:rPr lang="ru-RU" sz="3600" dirty="0" err="1"/>
              <a:t>ғана</a:t>
            </a:r>
            <a:r>
              <a:rPr lang="ru-RU" sz="3600" dirty="0"/>
              <a:t> </a:t>
            </a:r>
            <a:r>
              <a:rPr lang="ru-RU" sz="3600" dirty="0" err="1"/>
              <a:t>тағам</a:t>
            </a:r>
            <a:r>
              <a:rPr lang="ru-RU" sz="3600" dirty="0"/>
              <a:t> </a:t>
            </a:r>
            <a:r>
              <a:rPr lang="ru-RU" sz="3600" dirty="0" err="1"/>
              <a:t>ретінде</a:t>
            </a:r>
            <a:r>
              <a:rPr lang="ru-RU" sz="3600" dirty="0"/>
              <a:t> </a:t>
            </a:r>
            <a:r>
              <a:rPr lang="ru-RU" sz="3600" dirty="0" err="1"/>
              <a:t>пайдаланылып</a:t>
            </a:r>
            <a:r>
              <a:rPr lang="ru-RU" sz="3600" dirty="0"/>
              <a:t> </a:t>
            </a:r>
            <a:r>
              <a:rPr lang="ru-RU" sz="3600" dirty="0" err="1"/>
              <a:t>келеді</a:t>
            </a:r>
            <a:r>
              <a:rPr lang="ru-RU" sz="3600" dirty="0"/>
              <a:t>. </a:t>
            </a:r>
            <a:r>
              <a:rPr lang="ru-RU" sz="3600" dirty="0" err="1"/>
              <a:t>Бұл</a:t>
            </a:r>
            <a:r>
              <a:rPr lang="ru-RU" sz="3600" dirty="0"/>
              <a:t> </a:t>
            </a:r>
            <a:r>
              <a:rPr lang="ru-RU" sz="3600" dirty="0" err="1"/>
              <a:t>тағамды</a:t>
            </a:r>
            <a:r>
              <a:rPr lang="ru-RU" sz="3600" dirty="0"/>
              <a:t> </a:t>
            </a:r>
            <a:r>
              <a:rPr lang="ru-RU" sz="3600" dirty="0" err="1"/>
              <a:t>ата</a:t>
            </a:r>
            <a:r>
              <a:rPr lang="ru-RU" sz="3600" dirty="0"/>
              <a:t>?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35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50831" y="1062335"/>
            <a:ext cx="1139821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Қазақ тілі пәнінің мұғалімі </a:t>
            </a:r>
          </a:p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Абишева Ж.Б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5350" y="2600236"/>
            <a:ext cx="105537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көгілдір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аспандай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аппақ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қардай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күннің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алтын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сәулесіндей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түске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құлпырады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ақындары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нәзік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өлеңдерін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соған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суретшілері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шілтерлі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гүлінен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өрнек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Осы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өрнектермен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қолшатырды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желқағарды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матаны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шымылдық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перделерді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әшекейлейді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Туристер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әрқашан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гүлдеуін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асыға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күтеді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84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50831" y="1062335"/>
            <a:ext cx="1139821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Дене шынықтыру пәнінің мұғалімі </a:t>
            </a:r>
          </a:p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Амангельдин Е.Ж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5350" y="2600236"/>
            <a:ext cx="105537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2012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Лондонда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Қазақтың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әнұраны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мәрте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шырқалған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өреніміз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жеңіс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тұғырына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көтерілді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Командалық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мемлекетіміз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иеленді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атлеттер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алтын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тұғырға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көтеріліп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аспанға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кімдер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09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50831" y="1062335"/>
            <a:ext cx="1139821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Музыка пәнінің мұғалімі </a:t>
            </a:r>
          </a:p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Сыздыков С.Ш.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5350" y="2600236"/>
            <a:ext cx="105537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Қазақтың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домбырасы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күйлерін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халықтарына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танытқан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 2001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Голливудта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Бүкіләлемдік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музыка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орындаушыларының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чемпионатында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жүлдені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жеңіп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топ?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84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203231" y="471785"/>
            <a:ext cx="1139821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4800" b="1" cap="none" spc="0" dirty="0" smtClean="0">
                <a:ln/>
                <a:solidFill>
                  <a:schemeClr val="accent3"/>
                </a:solidFill>
                <a:effectLst/>
              </a:rPr>
              <a:t>Блиц турнир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500608"/>
              </p:ext>
            </p:extLst>
          </p:nvPr>
        </p:nvGraphicFramePr>
        <p:xfrm>
          <a:off x="1333501" y="1302782"/>
          <a:ext cx="9886949" cy="4602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5356"/>
                <a:gridCol w="3495009"/>
                <a:gridCol w="2616584"/>
              </a:tblGrid>
              <a:tr h="6304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НЕ?</a:t>
                      </a:r>
                      <a:endParaRPr lang="ru-RU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0480" marB="3048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ҚАЙДА?</a:t>
                      </a:r>
                      <a:endParaRPr lang="ru-RU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0480" marB="3048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ҚАШАН?</a:t>
                      </a:r>
                      <a:endParaRPr lang="ru-RU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0480" marB="30480" anchor="b"/>
                </a:tc>
              </a:tr>
              <a:tr h="3972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1996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жылы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Алматыдағы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алаңында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Қазақстан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Тәуелсіздігінің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толуына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байланысты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ескерткіш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орнатылды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Ескерткіш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0480" marB="304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жылы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Кеңес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Одағының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Батыры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Әлия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Молдағұлованың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80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жылдық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мерейтойына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орай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тұрғызылған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ескерткіш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қайда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орналасты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0480" marB="304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ҚР-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ның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ұлттық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валютасы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қашан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айналымға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енді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30480" marB="304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67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146081" y="776585"/>
            <a:ext cx="1139821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4800" b="1" dirty="0" smtClean="0">
                <a:ln/>
                <a:solidFill>
                  <a:schemeClr val="accent3"/>
                </a:solidFill>
              </a:rPr>
              <a:t>Сурет және сызу пәндерінің мұғалімі Байшин Қ.Т. </a:t>
            </a:r>
            <a:endParaRPr lang="kk-KZ" sz="4800" b="1" cap="none" spc="0" dirty="0" smtClean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3000" y="2346245"/>
            <a:ext cx="104013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қыста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ұйықтамайды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Қасқыр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тышқан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ауламайды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құс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жұмыртқа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баспайды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Әлемдегі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құс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Өсімдікпен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бунақденелілермен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қоректенетін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құс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Қостанай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облысындағы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ауданның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аты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78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қазақша латын əліпби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0049" y="0"/>
            <a:ext cx="5676900" cy="670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451857" y="509885"/>
            <a:ext cx="38795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13 сектор </a:t>
            </a:r>
            <a:endParaRPr lang="ru-RU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38752" y="2219919"/>
            <a:ext cx="695324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Алфавитті қолданып </a:t>
            </a:r>
          </a:p>
          <a:p>
            <a:pPr algn="ctr"/>
            <a:r>
              <a:rPr lang="kk-KZ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мектебіміздің атын </a:t>
            </a:r>
          </a:p>
          <a:p>
            <a:pPr algn="ctr"/>
            <a:r>
              <a:rPr lang="kk-KZ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жазыңыз</a:t>
            </a:r>
          </a:p>
        </p:txBody>
      </p:sp>
    </p:spTree>
    <p:extLst>
      <p:ext uri="{BB962C8B-B14F-4D97-AF65-F5344CB8AC3E}">
        <p14:creationId xmlns:p14="http://schemas.microsoft.com/office/powerpoint/2010/main" val="366615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243</TotalTime>
  <Words>495</Words>
  <Application>Microsoft Office PowerPoint</Application>
  <PresentationFormat>Широкоэкранный</PresentationFormat>
  <Paragraphs>54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Century Gothic</vt:lpstr>
      <vt:lpstr>Garamond</vt:lpstr>
      <vt:lpstr>Times New Roman</vt:lpstr>
      <vt:lpstr>Times New Roman,serif</vt:lpstr>
      <vt:lpstr>Wingdings 3</vt:lpstr>
      <vt:lpstr>Натуральные материалы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12</cp:revision>
  <dcterms:created xsi:type="dcterms:W3CDTF">2017-12-04T06:56:44Z</dcterms:created>
  <dcterms:modified xsi:type="dcterms:W3CDTF">2017-12-05T05:38:37Z</dcterms:modified>
</cp:coreProperties>
</file>