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057400"/>
            <a:ext cx="6400800" cy="1752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Сабақта саралап оқытуды жүзеге асыру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09600" y="1371600"/>
            <a:ext cx="8306889" cy="35394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Саралап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оқыту  дегеніміз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не?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Саралап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оқыту-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бұл  оқыту  үрдісін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ұйымдастыру  формасы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 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мұғалім  оқу  үрдісі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барысында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бірыңғай  сапалық  қасиеттері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қалыптастырылған  оқушылар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тобымен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жұмыс  істейді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гомогендік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топ).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57200" y="304800"/>
          <a:ext cx="8077200" cy="55829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191000"/>
                <a:gridCol w="3886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Оң аспектілері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Келеңсіз аспектілері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мұғалімде  нашар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оқитын  оқушыларға  көмектесуге,  мықты  оқушыларға  көңіл бөлугемүмкіндік  туады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мықты  оқушылардың  білім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алуда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тез 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  терең  алға  жылжуына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деген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ынтасы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жүзеге  асады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«Мен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тұжырымдама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деңгейі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артады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 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мықтылар  өз  қабілеттерін  көрсете  алады,алнашар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оқитын  оқушылар  оқу  жетістігін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сынауға  мүмкіндік  алады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өзінің  келеңсіз  мінез-құлықтарынан арылуына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 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мүмкіндік    туады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мықты  топтарда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ынта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деңгейі  артады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бірыңғай  балалар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жиналған  топтарда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балаға  оқу  жеңіл;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даму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деңгейіне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қарай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бөлудұрыс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емес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6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экономикалық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теңсіздік  байқалады;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нашар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оқитын  оқушылар</a:t>
                      </a:r>
                      <a:r>
                        <a:rPr lang="ru-RU" sz="16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мықтылардың  соңынан 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ере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алмайды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олардан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те  ала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алмайды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жарыса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да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алмайды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нашар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топтарға  ауыстыру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олардың  абыройын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түсірген  сияқты  болып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көрінеді;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«Ментұжырымдама»   деңгейінің  түсуіне  әкеп  соғады:  элитарлық  топтарда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балаларда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«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біз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кереметпіз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деген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иллюзия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болады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 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нашар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топтарда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оқушылардың  өздерін-өздері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бағалау  деңгейі  төмендейді;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нашар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топтарда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мотивация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деңгейі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төмендейді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  жасақтау  сынып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ұжымдарын  бұзады.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81000" y="304800"/>
            <a:ext cx="990600" cy="579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 түрі бар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1752600" y="1295400"/>
            <a:ext cx="5562600" cy="68580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Ресурс немес мәтін бойынша саралау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1752600" y="304800"/>
            <a:ext cx="5562600" cy="68580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Мақсат бойынша саралау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1828800" y="2286000"/>
            <a:ext cx="5410200" cy="68580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Тапсырма бойынша саралау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1828800" y="3276600"/>
            <a:ext cx="5334000" cy="68580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Диалог негізінде саралау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1905000" y="4267200"/>
            <a:ext cx="5410200" cy="68580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Оқушыға жеке қолдау көрсету </a:t>
            </a:r>
          </a:p>
          <a:p>
            <a:pPr algn="ctr"/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арқылы саралау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1905000" y="5181600"/>
            <a:ext cx="5410200" cy="685800"/>
          </a:xfrm>
          <a:prstGeom prst="flowChartTermina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Қарым-қатынас формалары </a:t>
            </a:r>
          </a:p>
          <a:p>
            <a:pPr algn="ctr"/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бойынша саралау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33400" y="1219200"/>
            <a:ext cx="7772400" cy="317009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Сынып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ішілік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саралаудың  кезеңдері: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1.Топтарда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саралауды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жүзеге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асырудың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критерийлерін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анықтау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Диагностикалауды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жүзеге  асыру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3.Диагностика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нәтижелерін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есепке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ала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отырып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топтарға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4.Саралау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тәсілдерін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таңдау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түрлі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деңгейдегі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тапсырмаларды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әзірлеу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5.Бұл  тәсілді  сабақтың  барлық  кезеңдерінде  жүзеге  асыру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6.Диагностикалық  бақылау,  оған  сәйкес  топтың  құрамы  өзгеруі  мүмкін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57200" y="762000"/>
          <a:ext cx="8305800" cy="4937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3505200"/>
                <a:gridCol w="2362200"/>
              </a:tblGrid>
              <a:tr h="4571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1 топ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топ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 топ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Нашар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оқитын  балалар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 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баяу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әрекет  етеді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 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сыныпқа  ілесе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алмайды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 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Егер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осыларды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есепке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алмасақ,  оқуға  деген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қызығушылықтары  төмендейді,  сыныптастарынан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қалып  қояды.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Бұл  оқушылар  үшін  өткен  материалдардан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тапсырмалар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берілуі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керек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  тапсырмалардың  көлемі  шағын  болуы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тиіс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Бұл  топтың  оқушыларына материалды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естеріне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сақтау  үшін  көп  рет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қайталау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қажет.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Сырттай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олардың  психологиялық  ерекшеліктері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асықпайтындығынан,жоғары  эмоционалдығынан,  зейінінің  төмендігінен  және  жинақы  еместігінен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байқалады.Олар  үшін  жинақтауға берілген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тапсырмалар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қиын.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Бұл  оқушыларға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берілген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  алгоритмін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қолданған  пайдалы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Теорияны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жақсы  игереотырып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практикада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қате  жіберуі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мүмкін.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 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Бұл  оқушыларға әр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әректті  ауызша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түсіндіруді  талап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ететін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тапсырмалар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ұсыну  маңызды.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Бұл  топқа  қозуы 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 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тоқтауының  тепе-тең  үрдісі 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оқушылар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кіреді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Олардың  тұрақты  зейіні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бар,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заттардың  белгілерін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жақсы  ажырата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алады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жинақтау  үрдісін  жақсы  игерген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 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үлкен  сөздік  қоры 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66800" y="304800"/>
            <a:ext cx="7401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Оқи алуларына сәйкес топтарға бөлу критерийлері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609600" y="1447800"/>
            <a:ext cx="8213148" cy="421653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Сараланған  тапсырмалар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-бұл  жаттығулар  жинағы,  оларды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орындау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негізінде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балалар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ережелерді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жақсы  түсініп,  игереді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қажетті  дағдылары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қалыптасады.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lang="ru-RU" dirty="0" smtClean="0">
                <a:solidFill>
                  <a:srgbClr val="3C404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Сараланған  тапсырмалар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тақтада,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lang="ru-RU" dirty="0" err="1" smtClean="0">
                <a:solidFill>
                  <a:srgbClr val="3C404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арточкада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слайдтарда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таблицаларда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жазылуы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мүмкін.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Сараланған  тапсырмалар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түрлері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Міндетті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тапсырмалар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Дағдыны  қалыптастыру үшін  оқыған  ережені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дұрыс  қолдануға  ықпал  етеді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олардың  көлемі  шектелген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болуы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керек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  әр  оқушының  күші  келетін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тапсырмалар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болуы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тиіс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Қосымша  тапсырмалар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Бұл  міндетті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тапсырмаларын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орындай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алған  және  өздік  тапсырманы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орындауға  уақыты 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оқушыларға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арналған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Аталмыш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тапсырма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оқылған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ережелерді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пайдалануға  арналған  қиын  тапсырмалар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олар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салыстыруды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талдауды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  белгілі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қорытынды  жасауды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талап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етеді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1" y="1295400"/>
            <a:ext cx="7924800" cy="33239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Саралап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оқытуды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қолданудың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нәтижелері: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танымдық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қызметке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қызығушылықтарын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арттырады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оқушылардың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сапасын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10-15%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арттырады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нашар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оқитын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оқушылардың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қателіктерінің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алдын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алуға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мүмкіндік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береді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-өздік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жұмыс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істеу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қабілеттерін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жігерін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даралығын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дамытады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58</Words>
  <PresentationFormat>Экран (4:3)</PresentationFormat>
  <Paragraphs>84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</cp:revision>
  <dcterms:created xsi:type="dcterms:W3CDTF">2019-01-06T09:57:33Z</dcterms:created>
  <dcterms:modified xsi:type="dcterms:W3CDTF">2019-01-07T14:33:27Z</dcterms:modified>
</cp:coreProperties>
</file>